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F28DCB1-6E5C-498E-9B52-A70AF43169CB}">
  <a:tblStyle styleId="{8F28DCB1-6E5C-498E-9B52-A70AF43169C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" name="Google Shape;4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2af4f3288_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g2af4f3288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af4f3288_0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af4f3288_0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af4f3288_0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af4f3288_0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b654b397_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b654b397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b654b397_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b654b397_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b654b397_0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b654b397_0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b654b397_0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b654b397_0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b654b397_0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b654b397_0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b654b397_0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b654b397_0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b654b397_0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b654b397_0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b654b397_0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b654b397_0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b654b397_0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b654b397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b654b397_0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b654b397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b654b397_0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b654b397_0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b654b397_0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b654b397_0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b654b397_0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b654b397_0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b654b397_01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b654b397_0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b654b397_01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b654b397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b654b397_01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b654b397_0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b654b397_01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b654b397_0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b654b397_01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b654b397_0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b654b397_01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b654b397_0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b654b397_01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b654b397_0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b654b397_01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2b654b397_0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b654b397_01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b654b397_0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b654b397_01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b654b397_0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b654b397_01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b654b397_0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b654b397_01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2b654b397_0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b654b397_02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2b654b397_0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b654b397_02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b654b397_0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b654b397_02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2b654b397_0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b654b397_02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2b654b397_0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b654b397_02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b654b397_0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b654b397_02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2b654b397_0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b654b397_02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2b654b397_0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b654b397_02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2b654b397_0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2b654b397_02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2b654b397_0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b654b397_02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2b654b397_0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b654b397_02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2b654b397_0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2b654b397_02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2b654b397_0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2b654b397_02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2b654b397_0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b654b397_03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2b654b397_0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2b654b397_03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2b654b397_0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2b654b397_03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2b654b397_0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2b654b397_03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2b654b397_0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2b654b397_03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2b654b397_0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2b654b397_03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2b654b397_0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2b654b397_03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2b654b397_0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2b654b397_03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2b654b397_0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2b654b397_03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2b654b397_03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2b654b397_03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2b654b397_0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2b654b397_04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2b654b397_0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2b654b397_04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2b654b397_04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2b654b397_04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2b654b397_0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0" y="0"/>
            <a:ext cx="9144000" cy="6902100"/>
          </a:xfrm>
          <a:prstGeom prst="rect">
            <a:avLst/>
          </a:prstGeom>
          <a:gradFill>
            <a:gsLst>
              <a:gs pos="0">
                <a:srgbClr val="003171"/>
              </a:gs>
              <a:gs pos="100000">
                <a:srgbClr val="549FFF"/>
              </a:gs>
            </a:gsLst>
            <a:lin ang="7919881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/>
          <p:nvPr/>
        </p:nvSpPr>
        <p:spPr>
          <a:xfrm flipH="1">
            <a:off x="-3833" y="16053"/>
            <a:ext cx="10925834" cy="6881035"/>
          </a:xfrm>
          <a:custGeom>
            <a:rect b="b" l="l" r="r" t="t"/>
            <a:pathLst>
              <a:path extrusionOk="0" h="6863875" w="24279631">
                <a:moveTo>
                  <a:pt x="9291599" y="0"/>
                </a:moveTo>
                <a:lnTo>
                  <a:pt x="24279631" y="5875"/>
                </a:lnTo>
                <a:lnTo>
                  <a:pt x="24250422" y="6863875"/>
                </a:lnTo>
                <a:lnTo>
                  <a:pt x="8740466" y="6858000"/>
                </a:lnTo>
                <a:cubicBezTo>
                  <a:pt x="0" y="3062308"/>
                  <a:pt x="7449035" y="312298"/>
                  <a:pt x="9291599" y="0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40784"/>
                </a:srgbClr>
              </a:gs>
              <a:gs pos="41000">
                <a:srgbClr val="003171">
                  <a:alpha val="94901"/>
                </a:srgbClr>
              </a:gs>
              <a:gs pos="100000">
                <a:srgbClr val="003171">
                  <a:alpha val="94901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14660" y="881"/>
            <a:ext cx="10500940" cy="6881035"/>
          </a:xfrm>
          <a:custGeom>
            <a:rect b="b" l="l" r="r" t="t"/>
            <a:pathLst>
              <a:path extrusionOk="0" h="6863875" w="24279631">
                <a:moveTo>
                  <a:pt x="9291599" y="0"/>
                </a:moveTo>
                <a:lnTo>
                  <a:pt x="24279631" y="5875"/>
                </a:lnTo>
                <a:lnTo>
                  <a:pt x="24250422" y="6863875"/>
                </a:lnTo>
                <a:lnTo>
                  <a:pt x="8740466" y="6858000"/>
                </a:lnTo>
                <a:cubicBezTo>
                  <a:pt x="0" y="3062308"/>
                  <a:pt x="7449035" y="312298"/>
                  <a:pt x="9291599" y="0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846667" y="-882"/>
            <a:ext cx="2167467" cy="6906895"/>
          </a:xfrm>
          <a:custGeom>
            <a:rect b="b" l="l" r="r" t="t"/>
            <a:pathLst>
              <a:path extrusionOk="0" h="6180667" w="2167467">
                <a:moveTo>
                  <a:pt x="939800" y="0"/>
                </a:moveTo>
                <a:lnTo>
                  <a:pt x="1905000" y="5881"/>
                </a:lnTo>
                <a:cubicBezTo>
                  <a:pt x="2167467" y="1035992"/>
                  <a:pt x="0" y="1848556"/>
                  <a:pt x="1896533" y="6180667"/>
                </a:cubicBezTo>
                <a:lnTo>
                  <a:pt x="939800" y="6180667"/>
                </a:lnTo>
                <a:lnTo>
                  <a:pt x="939800" y="0"/>
                </a:lnTo>
                <a:close/>
              </a:path>
            </a:pathLst>
          </a:custGeom>
          <a:gradFill>
            <a:gsLst>
              <a:gs pos="0">
                <a:srgbClr val="003171">
                  <a:alpha val="20784"/>
                </a:srgbClr>
              </a:gs>
              <a:gs pos="100000">
                <a:srgbClr val="65A8FF">
                  <a:alpha val="20784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 flipH="1" rot="10800000">
            <a:off x="-524934" y="-4974"/>
            <a:ext cx="1403435" cy="6906895"/>
          </a:xfrm>
          <a:custGeom>
            <a:rect b="b" l="l" r="r" t="t"/>
            <a:pathLst>
              <a:path extrusionOk="0" h="6180667" w="2167467">
                <a:moveTo>
                  <a:pt x="939800" y="0"/>
                </a:moveTo>
                <a:lnTo>
                  <a:pt x="1905000" y="5881"/>
                </a:lnTo>
                <a:cubicBezTo>
                  <a:pt x="2167467" y="1035992"/>
                  <a:pt x="0" y="1848556"/>
                  <a:pt x="1896533" y="6180667"/>
                </a:cubicBezTo>
                <a:lnTo>
                  <a:pt x="939800" y="6180667"/>
                </a:lnTo>
                <a:lnTo>
                  <a:pt x="939800" y="0"/>
                </a:lnTo>
                <a:close/>
              </a:path>
            </a:pathLst>
          </a:custGeom>
          <a:gradFill>
            <a:gsLst>
              <a:gs pos="0">
                <a:srgbClr val="003171">
                  <a:alpha val="20784"/>
                </a:srgbClr>
              </a:gs>
              <a:gs pos="100000">
                <a:srgbClr val="65A8FF">
                  <a:alpha val="20784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>
            <a:off x="1082040" y="1656080"/>
            <a:ext cx="7050900" cy="147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1082040" y="3230880"/>
            <a:ext cx="7035900" cy="9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 flipH="1" rot="10800000">
            <a:off x="-348182" y="-21900"/>
            <a:ext cx="1723520" cy="6879900"/>
          </a:xfrm>
          <a:custGeom>
            <a:rect b="b" l="l" r="r" t="t"/>
            <a:pathLst>
              <a:path extrusionOk="0" h="6879900" w="4476675">
                <a:moveTo>
                  <a:pt x="4476676" y="16025"/>
                </a:moveTo>
                <a:lnTo>
                  <a:pt x="879695" y="0"/>
                </a:lnTo>
                <a:cubicBezTo>
                  <a:pt x="886211" y="2293300"/>
                  <a:pt x="892726" y="4586600"/>
                  <a:pt x="899242" y="6879900"/>
                </a:cubicBezTo>
                <a:lnTo>
                  <a:pt x="3909760" y="6861462"/>
                </a:lnTo>
                <a:cubicBezTo>
                  <a:pt x="0" y="3547544"/>
                  <a:pt x="1695771" y="1824359"/>
                  <a:pt x="447667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 txBox="1"/>
          <p:nvPr>
            <p:ph idx="1" type="body"/>
          </p:nvPr>
        </p:nvSpPr>
        <p:spPr>
          <a:xfrm>
            <a:off x="457200" y="1658990"/>
            <a:ext cx="8229600" cy="48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rtl="0"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indent="-406400" lvl="1" marL="914400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19" name="Google Shape;19;p3"/>
          <p:cNvSpPr/>
          <p:nvPr/>
        </p:nvSpPr>
        <p:spPr>
          <a:xfrm flipH="1" rot="10800000">
            <a:off x="-1118653" y="-4700"/>
            <a:ext cx="3100651" cy="6862700"/>
          </a:xfrm>
          <a:custGeom>
            <a:rect b="b" l="l" r="r" t="t"/>
            <a:pathLst>
              <a:path extrusionOk="0" h="6879900" w="8053639">
                <a:moveTo>
                  <a:pt x="4696126" y="16025"/>
                </a:moveTo>
                <a:lnTo>
                  <a:pt x="2920537" y="0"/>
                </a:lnTo>
                <a:cubicBezTo>
                  <a:pt x="2927053" y="2293300"/>
                  <a:pt x="2933568" y="4586600"/>
                  <a:pt x="2940084" y="6879900"/>
                </a:cubicBezTo>
                <a:lnTo>
                  <a:pt x="4085318" y="6861462"/>
                </a:lnTo>
                <a:cubicBezTo>
                  <a:pt x="8053639" y="4651267"/>
                  <a:pt x="0" y="3113439"/>
                  <a:pt x="469612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3"/>
          <p:cNvSpPr/>
          <p:nvPr/>
        </p:nvSpPr>
        <p:spPr>
          <a:xfrm rot="10800000">
            <a:off x="8088847" y="-6970"/>
            <a:ext cx="1100668" cy="6864970"/>
          </a:xfrm>
          <a:custGeom>
            <a:rect b="b" l="l" r="r" t="t"/>
            <a:pathLst>
              <a:path extrusionOk="0" h="6916846" w="1100668">
                <a:moveTo>
                  <a:pt x="0" y="11711"/>
                </a:moveTo>
                <a:lnTo>
                  <a:pt x="956734" y="0"/>
                </a:lnTo>
                <a:cubicBezTo>
                  <a:pt x="33869" y="3419922"/>
                  <a:pt x="220135" y="4504457"/>
                  <a:pt x="1100668" y="6916846"/>
                </a:cubicBezTo>
                <a:lnTo>
                  <a:pt x="0" y="6916846"/>
                </a:lnTo>
                <a:lnTo>
                  <a:pt x="0" y="11711"/>
                </a:lnTo>
                <a:close/>
              </a:path>
            </a:pathLst>
          </a:custGeom>
          <a:gradFill>
            <a:gsLst>
              <a:gs pos="0">
                <a:srgbClr val="003171"/>
              </a:gs>
              <a:gs pos="100000">
                <a:srgbClr val="65A8FF"/>
              </a:gs>
            </a:gsLst>
            <a:lin ang="5700128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 txBox="1"/>
          <p:nvPr>
            <p:ph type="title"/>
          </p:nvPr>
        </p:nvSpPr>
        <p:spPr>
          <a:xfrm>
            <a:off x="457200" y="274638"/>
            <a:ext cx="8229600" cy="132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 flipH="1" rot="10800000">
            <a:off x="-348182" y="-21900"/>
            <a:ext cx="1723520" cy="6879900"/>
          </a:xfrm>
          <a:custGeom>
            <a:rect b="b" l="l" r="r" t="t"/>
            <a:pathLst>
              <a:path extrusionOk="0" h="6879900" w="4476675">
                <a:moveTo>
                  <a:pt x="4476676" y="16025"/>
                </a:moveTo>
                <a:lnTo>
                  <a:pt x="879695" y="0"/>
                </a:lnTo>
                <a:cubicBezTo>
                  <a:pt x="886211" y="2293300"/>
                  <a:pt x="892726" y="4586600"/>
                  <a:pt x="899242" y="6879900"/>
                </a:cubicBezTo>
                <a:lnTo>
                  <a:pt x="3909760" y="6861462"/>
                </a:lnTo>
                <a:cubicBezTo>
                  <a:pt x="0" y="3547544"/>
                  <a:pt x="1695771" y="1824359"/>
                  <a:pt x="447667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4"/>
          <p:cNvSpPr/>
          <p:nvPr/>
        </p:nvSpPr>
        <p:spPr>
          <a:xfrm flipH="1" rot="10800000">
            <a:off x="-1118653" y="-4700"/>
            <a:ext cx="3100651" cy="6862700"/>
          </a:xfrm>
          <a:custGeom>
            <a:rect b="b" l="l" r="r" t="t"/>
            <a:pathLst>
              <a:path extrusionOk="0" h="6879900" w="8053639">
                <a:moveTo>
                  <a:pt x="4696126" y="16025"/>
                </a:moveTo>
                <a:lnTo>
                  <a:pt x="2920537" y="0"/>
                </a:lnTo>
                <a:cubicBezTo>
                  <a:pt x="2927053" y="2293300"/>
                  <a:pt x="2933568" y="4586600"/>
                  <a:pt x="2940084" y="6879900"/>
                </a:cubicBezTo>
                <a:lnTo>
                  <a:pt x="4085318" y="6861462"/>
                </a:lnTo>
                <a:cubicBezTo>
                  <a:pt x="8053639" y="4651267"/>
                  <a:pt x="0" y="3113439"/>
                  <a:pt x="469612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4"/>
          <p:cNvSpPr/>
          <p:nvPr/>
        </p:nvSpPr>
        <p:spPr>
          <a:xfrm rot="10800000">
            <a:off x="8088847" y="-6970"/>
            <a:ext cx="1100668" cy="6864970"/>
          </a:xfrm>
          <a:custGeom>
            <a:rect b="b" l="l" r="r" t="t"/>
            <a:pathLst>
              <a:path extrusionOk="0" h="6916846" w="1100668">
                <a:moveTo>
                  <a:pt x="0" y="11711"/>
                </a:moveTo>
                <a:lnTo>
                  <a:pt x="956734" y="0"/>
                </a:lnTo>
                <a:cubicBezTo>
                  <a:pt x="33869" y="3419922"/>
                  <a:pt x="220135" y="4504457"/>
                  <a:pt x="1100668" y="6916846"/>
                </a:cubicBezTo>
                <a:lnTo>
                  <a:pt x="0" y="6916846"/>
                </a:lnTo>
                <a:lnTo>
                  <a:pt x="0" y="11711"/>
                </a:lnTo>
                <a:close/>
              </a:path>
            </a:pathLst>
          </a:custGeom>
          <a:gradFill>
            <a:gsLst>
              <a:gs pos="0">
                <a:srgbClr val="003171"/>
              </a:gs>
              <a:gs pos="100000">
                <a:srgbClr val="65A8FF"/>
              </a:gs>
            </a:gsLst>
            <a:lin ang="5700128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4"/>
          <p:cNvSpPr txBox="1"/>
          <p:nvPr>
            <p:ph type="title"/>
          </p:nvPr>
        </p:nvSpPr>
        <p:spPr>
          <a:xfrm>
            <a:off x="457200" y="274638"/>
            <a:ext cx="8229600" cy="132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457200" y="1658990"/>
            <a:ext cx="4038600" cy="48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rtl="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2800"/>
            </a:lvl1pPr>
            <a:lvl2pPr indent="-406400" lvl="1" marL="914400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400"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18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18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18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18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18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1800"/>
            </a:lvl9pPr>
          </a:lstStyle>
          <a:p/>
        </p:txBody>
      </p:sp>
      <p:sp>
        <p:nvSpPr>
          <p:cNvPr id="28" name="Google Shape;28;p4"/>
          <p:cNvSpPr txBox="1"/>
          <p:nvPr>
            <p:ph idx="2" type="body"/>
          </p:nvPr>
        </p:nvSpPr>
        <p:spPr>
          <a:xfrm>
            <a:off x="4648200" y="1658990"/>
            <a:ext cx="4038600" cy="48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rtl="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2800"/>
            </a:lvl1pPr>
            <a:lvl2pPr indent="-406400" lvl="1" marL="914400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400"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18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18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18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18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18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/>
          <p:nvPr/>
        </p:nvSpPr>
        <p:spPr>
          <a:xfrm flipH="1" rot="10800000">
            <a:off x="-348182" y="-21900"/>
            <a:ext cx="1723520" cy="6879900"/>
          </a:xfrm>
          <a:custGeom>
            <a:rect b="b" l="l" r="r" t="t"/>
            <a:pathLst>
              <a:path extrusionOk="0" h="6879900" w="4476675">
                <a:moveTo>
                  <a:pt x="4476676" y="16025"/>
                </a:moveTo>
                <a:lnTo>
                  <a:pt x="879695" y="0"/>
                </a:lnTo>
                <a:cubicBezTo>
                  <a:pt x="886211" y="2293300"/>
                  <a:pt x="892726" y="4586600"/>
                  <a:pt x="899242" y="6879900"/>
                </a:cubicBezTo>
                <a:lnTo>
                  <a:pt x="3909760" y="6861462"/>
                </a:lnTo>
                <a:cubicBezTo>
                  <a:pt x="0" y="3547544"/>
                  <a:pt x="1695771" y="1824359"/>
                  <a:pt x="447667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5"/>
          <p:cNvSpPr/>
          <p:nvPr/>
        </p:nvSpPr>
        <p:spPr>
          <a:xfrm flipH="1" rot="10800000">
            <a:off x="-1118653" y="-4700"/>
            <a:ext cx="3100651" cy="6862700"/>
          </a:xfrm>
          <a:custGeom>
            <a:rect b="b" l="l" r="r" t="t"/>
            <a:pathLst>
              <a:path extrusionOk="0" h="6879900" w="8053639">
                <a:moveTo>
                  <a:pt x="4696126" y="16025"/>
                </a:moveTo>
                <a:lnTo>
                  <a:pt x="2920537" y="0"/>
                </a:lnTo>
                <a:cubicBezTo>
                  <a:pt x="2927053" y="2293300"/>
                  <a:pt x="2933568" y="4586600"/>
                  <a:pt x="2940084" y="6879900"/>
                </a:cubicBezTo>
                <a:lnTo>
                  <a:pt x="4085318" y="6861462"/>
                </a:lnTo>
                <a:cubicBezTo>
                  <a:pt x="8053639" y="4651267"/>
                  <a:pt x="0" y="3113439"/>
                  <a:pt x="469612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5"/>
          <p:cNvSpPr/>
          <p:nvPr/>
        </p:nvSpPr>
        <p:spPr>
          <a:xfrm rot="10800000">
            <a:off x="8088847" y="-6970"/>
            <a:ext cx="1100668" cy="6864970"/>
          </a:xfrm>
          <a:custGeom>
            <a:rect b="b" l="l" r="r" t="t"/>
            <a:pathLst>
              <a:path extrusionOk="0" h="6916846" w="1100668">
                <a:moveTo>
                  <a:pt x="0" y="11711"/>
                </a:moveTo>
                <a:lnTo>
                  <a:pt x="956734" y="0"/>
                </a:lnTo>
                <a:cubicBezTo>
                  <a:pt x="33869" y="3419922"/>
                  <a:pt x="220135" y="4504457"/>
                  <a:pt x="1100668" y="6916846"/>
                </a:cubicBezTo>
                <a:lnTo>
                  <a:pt x="0" y="6916846"/>
                </a:lnTo>
                <a:lnTo>
                  <a:pt x="0" y="11711"/>
                </a:lnTo>
                <a:close/>
              </a:path>
            </a:pathLst>
          </a:custGeom>
          <a:gradFill>
            <a:gsLst>
              <a:gs pos="0">
                <a:srgbClr val="003171"/>
              </a:gs>
              <a:gs pos="100000">
                <a:srgbClr val="65A8FF"/>
              </a:gs>
            </a:gsLst>
            <a:lin ang="5700128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5"/>
          <p:cNvSpPr txBox="1"/>
          <p:nvPr>
            <p:ph type="title"/>
          </p:nvPr>
        </p:nvSpPr>
        <p:spPr>
          <a:xfrm>
            <a:off x="457200" y="274638"/>
            <a:ext cx="8229600" cy="132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6"/>
          <p:cNvGrpSpPr/>
          <p:nvPr/>
        </p:nvGrpSpPr>
        <p:grpSpPr>
          <a:xfrm>
            <a:off x="-6265" y="4933386"/>
            <a:ext cx="9150268" cy="3100651"/>
            <a:chOff x="-6265" y="4933386"/>
            <a:chExt cx="9150268" cy="3100651"/>
          </a:xfrm>
        </p:grpSpPr>
        <p:sp>
          <p:nvSpPr>
            <p:cNvPr id="36" name="Google Shape;36;p6"/>
            <p:cNvSpPr/>
            <p:nvPr/>
          </p:nvSpPr>
          <p:spPr>
            <a:xfrm>
              <a:off x="-8" y="5537200"/>
              <a:ext cx="9144009" cy="1574770"/>
            </a:xfrm>
            <a:custGeom>
              <a:rect b="b" l="l" r="r" t="t"/>
              <a:pathLst>
                <a:path extrusionOk="0" h="1257301" w="9144009">
                  <a:moveTo>
                    <a:pt x="5" y="266700"/>
                  </a:moveTo>
                  <a:cubicBezTo>
                    <a:pt x="8115305" y="1257301"/>
                    <a:pt x="7620009" y="0"/>
                    <a:pt x="9144009" y="186267"/>
                  </a:cubicBezTo>
                  <a:cubicBezTo>
                    <a:pt x="9144008" y="441678"/>
                    <a:pt x="9143998" y="818763"/>
                    <a:pt x="9143997" y="1074174"/>
                  </a:cubicBezTo>
                  <a:lnTo>
                    <a:pt x="0" y="1086874"/>
                  </a:lnTo>
                  <a:cubicBezTo>
                    <a:pt x="0" y="854041"/>
                    <a:pt x="5" y="499533"/>
                    <a:pt x="5" y="266700"/>
                  </a:cubicBezTo>
                  <a:close/>
                </a:path>
              </a:pathLst>
            </a:custGeom>
            <a:gradFill>
              <a:gsLst>
                <a:gs pos="0">
                  <a:srgbClr val="549FFF"/>
                </a:gs>
                <a:gs pos="100000">
                  <a:srgbClr val="003171">
                    <a:alpha val="51764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6"/>
            <p:cNvSpPr/>
            <p:nvPr/>
          </p:nvSpPr>
          <p:spPr>
            <a:xfrm flipH="1" rot="5400000">
              <a:off x="3018543" y="1908578"/>
              <a:ext cx="3100651" cy="9150267"/>
            </a:xfrm>
            <a:custGeom>
              <a:rect b="b" l="l" r="r" t="t"/>
              <a:pathLst>
                <a:path extrusionOk="0" h="6879900" w="8053639">
                  <a:moveTo>
                    <a:pt x="4696126" y="16025"/>
                  </a:moveTo>
                  <a:lnTo>
                    <a:pt x="2920537" y="0"/>
                  </a:lnTo>
                  <a:cubicBezTo>
                    <a:pt x="2927053" y="2293300"/>
                    <a:pt x="2933568" y="4586600"/>
                    <a:pt x="2940084" y="6879900"/>
                  </a:cubicBezTo>
                  <a:lnTo>
                    <a:pt x="4085318" y="6861462"/>
                  </a:lnTo>
                  <a:cubicBezTo>
                    <a:pt x="8053639" y="4651267"/>
                    <a:pt x="0" y="3113439"/>
                    <a:pt x="4696126" y="16025"/>
                  </a:cubicBezTo>
                  <a:close/>
                </a:path>
              </a:pathLst>
            </a:custGeom>
            <a:gradFill>
              <a:gsLst>
                <a:gs pos="0">
                  <a:srgbClr val="549FFF">
                    <a:alpha val="78823"/>
                  </a:srgbClr>
                </a:gs>
                <a:gs pos="41000">
                  <a:srgbClr val="003171">
                    <a:alpha val="78823"/>
                  </a:srgbClr>
                </a:gs>
                <a:gs pos="100000">
                  <a:srgbClr val="003171">
                    <a:alpha val="78823"/>
                  </a:srgbClr>
                </a:gs>
              </a:gsLst>
              <a:path path="circle">
                <a:fillToRect r="100%" t="100%"/>
              </a:path>
              <a:tileRect b="-100%" l="-100%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6"/>
            <p:cNvSpPr/>
            <p:nvPr/>
          </p:nvSpPr>
          <p:spPr>
            <a:xfrm>
              <a:off x="-8" y="5740400"/>
              <a:ext cx="9144011" cy="1574770"/>
            </a:xfrm>
            <a:custGeom>
              <a:rect b="b" l="l" r="r" t="t"/>
              <a:pathLst>
                <a:path extrusionOk="0" h="1257301" w="9144011">
                  <a:moveTo>
                    <a:pt x="7" y="266700"/>
                  </a:moveTo>
                  <a:cubicBezTo>
                    <a:pt x="8115307" y="1257301"/>
                    <a:pt x="7620011" y="0"/>
                    <a:pt x="9144011" y="186267"/>
                  </a:cubicBezTo>
                  <a:lnTo>
                    <a:pt x="9144011" y="921775"/>
                  </a:lnTo>
                  <a:lnTo>
                    <a:pt x="0" y="931914"/>
                  </a:lnTo>
                  <a:cubicBezTo>
                    <a:pt x="0" y="699081"/>
                    <a:pt x="7" y="499533"/>
                    <a:pt x="7" y="266700"/>
                  </a:cubicBezTo>
                  <a:close/>
                </a:path>
              </a:pathLst>
            </a:custGeom>
            <a:gradFill>
              <a:gsLst>
                <a:gs pos="0">
                  <a:srgbClr val="549FFF">
                    <a:alpha val="81960"/>
                  </a:srgbClr>
                </a:gs>
                <a:gs pos="100000">
                  <a:srgbClr val="003171">
                    <a:alpha val="81960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wave">
    <p:bg>
      <p:bgPr>
        <a:gradFill>
          <a:gsLst>
            <a:gs pos="0">
              <a:schemeClr val="lt2"/>
            </a:gs>
            <a:gs pos="100000">
              <a:schemeClr val="accent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87E"/>
              </a:buClr>
              <a:buSzPts val="4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87E"/>
              </a:buClr>
              <a:buSzPts val="4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87E"/>
              </a:buClr>
              <a:buSzPts val="4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87E"/>
              </a:buClr>
              <a:buSzPts val="4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87E"/>
              </a:buClr>
              <a:buSzPts val="4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87E"/>
              </a:buClr>
              <a:buSzPts val="4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87E"/>
              </a:buClr>
              <a:buSzPts val="4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87E"/>
              </a:buClr>
              <a:buSzPts val="4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87E"/>
              </a:buClr>
              <a:buSzPts val="4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727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rebuchet MS"/>
              <a:buChar char="●"/>
              <a:defRPr sz="3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4064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Trebuchet MS"/>
              <a:buChar char="○"/>
              <a:defRPr sz="2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rebuchet MS"/>
              <a:buChar char="■"/>
              <a:defRPr sz="2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rebuchet MS"/>
              <a:buChar char="●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rebuchet MS"/>
              <a:buChar char="○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rebuchet MS"/>
              <a:buChar char="■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rebuchet MS"/>
              <a:buChar char="●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rebuchet MS"/>
              <a:buChar char="○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rebuchet MS"/>
              <a:buChar char="■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slide" Target="/ppt/slides/slide45.xml"/><Relationship Id="rId22" Type="http://schemas.openxmlformats.org/officeDocument/2006/relationships/slide" Target="/ppt/slides/slide17.xml"/><Relationship Id="rId21" Type="http://schemas.openxmlformats.org/officeDocument/2006/relationships/slide" Target="/ppt/slides/slide7.xml"/><Relationship Id="rId24" Type="http://schemas.openxmlformats.org/officeDocument/2006/relationships/slide" Target="/ppt/slides/slide37.xml"/><Relationship Id="rId23" Type="http://schemas.openxmlformats.org/officeDocument/2006/relationships/slide" Target="/ppt/slides/slide27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.xml"/><Relationship Id="rId4" Type="http://schemas.openxmlformats.org/officeDocument/2006/relationships/slide" Target="/ppt/slides/slide2.xml"/><Relationship Id="rId9" Type="http://schemas.openxmlformats.org/officeDocument/2006/relationships/slide" Target="/ppt/slides/slide2.xml"/><Relationship Id="rId26" Type="http://schemas.openxmlformats.org/officeDocument/2006/relationships/slide" Target="/ppt/slides/slide9.xml"/><Relationship Id="rId25" Type="http://schemas.openxmlformats.org/officeDocument/2006/relationships/slide" Target="/ppt/slides/slide47.xml"/><Relationship Id="rId28" Type="http://schemas.openxmlformats.org/officeDocument/2006/relationships/slide" Target="/ppt/slides/slide29.xml"/><Relationship Id="rId27" Type="http://schemas.openxmlformats.org/officeDocument/2006/relationships/slide" Target="/ppt/slides/slide19.xml"/><Relationship Id="rId5" Type="http://schemas.openxmlformats.org/officeDocument/2006/relationships/slide" Target="/ppt/slides/slide2.xml"/><Relationship Id="rId6" Type="http://schemas.openxmlformats.org/officeDocument/2006/relationships/slide" Target="/ppt/slides/slide2.xml"/><Relationship Id="rId29" Type="http://schemas.openxmlformats.org/officeDocument/2006/relationships/slide" Target="/ppt/slides/slide39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Relationship Id="rId31" Type="http://schemas.openxmlformats.org/officeDocument/2006/relationships/slide" Target="/ppt/slides/slide11.xml"/><Relationship Id="rId30" Type="http://schemas.openxmlformats.org/officeDocument/2006/relationships/slide" Target="/ppt/slides/slide49.xml"/><Relationship Id="rId11" Type="http://schemas.openxmlformats.org/officeDocument/2006/relationships/slide" Target="/ppt/slides/slide3.xml"/><Relationship Id="rId33" Type="http://schemas.openxmlformats.org/officeDocument/2006/relationships/slide" Target="/ppt/slides/slide31.xml"/><Relationship Id="rId10" Type="http://schemas.openxmlformats.org/officeDocument/2006/relationships/slide" Target="/ppt/slides/slide2.xml"/><Relationship Id="rId32" Type="http://schemas.openxmlformats.org/officeDocument/2006/relationships/slide" Target="/ppt/slides/slide21.xml"/><Relationship Id="rId13" Type="http://schemas.openxmlformats.org/officeDocument/2006/relationships/slide" Target="/ppt/slides/slide23.xml"/><Relationship Id="rId35" Type="http://schemas.openxmlformats.org/officeDocument/2006/relationships/slide" Target="/ppt/slides/slide51.xml"/><Relationship Id="rId12" Type="http://schemas.openxmlformats.org/officeDocument/2006/relationships/slide" Target="/ppt/slides/slide13.xml"/><Relationship Id="rId34" Type="http://schemas.openxmlformats.org/officeDocument/2006/relationships/slide" Target="/ppt/slides/slide41.xml"/><Relationship Id="rId15" Type="http://schemas.openxmlformats.org/officeDocument/2006/relationships/slide" Target="/ppt/slides/slide43.xml"/><Relationship Id="rId37" Type="http://schemas.openxmlformats.org/officeDocument/2006/relationships/slide" Target="/ppt/slides/slide54.xml"/><Relationship Id="rId14" Type="http://schemas.openxmlformats.org/officeDocument/2006/relationships/slide" Target="/ppt/slides/slide33.xml"/><Relationship Id="rId36" Type="http://schemas.openxmlformats.org/officeDocument/2006/relationships/slide" Target="/ppt/slides/slide53.xml"/><Relationship Id="rId17" Type="http://schemas.openxmlformats.org/officeDocument/2006/relationships/slide" Target="/ppt/slides/slide15.xml"/><Relationship Id="rId16" Type="http://schemas.openxmlformats.org/officeDocument/2006/relationships/slide" Target="/ppt/slides/slide5.xml"/><Relationship Id="rId38" Type="http://schemas.openxmlformats.org/officeDocument/2006/relationships/image" Target="../media/image3.png"/><Relationship Id="rId19" Type="http://schemas.openxmlformats.org/officeDocument/2006/relationships/slide" Target="/ppt/slides/slide35.xml"/><Relationship Id="rId18" Type="http://schemas.openxmlformats.org/officeDocument/2006/relationships/slide" Target="/ppt/slides/slide25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slide" Target="/ppt/slides/slide3.xml"/><Relationship Id="rId4" Type="http://schemas.openxmlformats.org/officeDocument/2006/relationships/slide" Target="/ppt/slides/slide3.xml"/><Relationship Id="rId5" Type="http://schemas.openxmlformats.org/officeDocument/2006/relationships/slide" Target="/ppt/slides/slide3.xml"/><Relationship Id="rId6" Type="http://schemas.openxmlformats.org/officeDocument/2006/relationships/slide" Target="/ppt/slides/slide3.xml"/><Relationship Id="rId7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slide" Target="/ppt/slides/slide4.xml"/><Relationship Id="rId4" Type="http://schemas.openxmlformats.org/officeDocument/2006/relationships/slide" Target="/ppt/slides/slide4.xml"/><Relationship Id="rId9" Type="http://schemas.openxmlformats.org/officeDocument/2006/relationships/image" Target="../media/image1.png"/><Relationship Id="rId5" Type="http://schemas.openxmlformats.org/officeDocument/2006/relationships/slide" Target="/ppt/slides/slide4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slide" Target="/ppt/slides/slide5.xml"/><Relationship Id="rId4" Type="http://schemas.openxmlformats.org/officeDocument/2006/relationships/slide" Target="/ppt/slides/slide5.xml"/><Relationship Id="rId5" Type="http://schemas.openxmlformats.org/officeDocument/2006/relationships/slide" Target="/ppt/slides/slide5.xml"/><Relationship Id="rId6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slide" Target="/ppt/slides/slide6.xml"/><Relationship Id="rId4" Type="http://schemas.openxmlformats.org/officeDocument/2006/relationships/slide" Target="/ppt/slides/slide6.xml"/><Relationship Id="rId9" Type="http://schemas.openxmlformats.org/officeDocument/2006/relationships/image" Target="../media/image1.png"/><Relationship Id="rId5" Type="http://schemas.openxmlformats.org/officeDocument/2006/relationships/slide" Target="/ppt/slides/slide6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slide" Target="/ppt/slides/slide7.xml"/><Relationship Id="rId4" Type="http://schemas.openxmlformats.org/officeDocument/2006/relationships/slide" Target="/ppt/slides/slide7.xml"/><Relationship Id="rId5" Type="http://schemas.openxmlformats.org/officeDocument/2006/relationships/slide" Target="/ppt/slides/slide7.xml"/><Relationship Id="rId6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slide" Target="/ppt/slides/slide8.xml"/><Relationship Id="rId4" Type="http://schemas.openxmlformats.org/officeDocument/2006/relationships/slide" Target="/ppt/slides/slide8.xml"/><Relationship Id="rId9" Type="http://schemas.openxmlformats.org/officeDocument/2006/relationships/image" Target="../media/image1.png"/><Relationship Id="rId5" Type="http://schemas.openxmlformats.org/officeDocument/2006/relationships/slide" Target="/ppt/slides/slide8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Relationship Id="rId10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slide" Target="/ppt/slides/slide9.xml"/><Relationship Id="rId4" Type="http://schemas.openxmlformats.org/officeDocument/2006/relationships/slide" Target="/ppt/slides/slide9.xml"/><Relationship Id="rId5" Type="http://schemas.openxmlformats.org/officeDocument/2006/relationships/slide" Target="/ppt/slides/slide9.xml"/><Relationship Id="rId6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slide" Target="/ppt/slides/slide10.xml"/><Relationship Id="rId4" Type="http://schemas.openxmlformats.org/officeDocument/2006/relationships/slide" Target="/ppt/slides/slide10.xml"/><Relationship Id="rId9" Type="http://schemas.openxmlformats.org/officeDocument/2006/relationships/image" Target="../media/image1.png"/><Relationship Id="rId5" Type="http://schemas.openxmlformats.org/officeDocument/2006/relationships/slide" Target="/ppt/slides/slide10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slide" Target="/ppt/slides/slide11.xml"/><Relationship Id="rId4" Type="http://schemas.openxmlformats.org/officeDocument/2006/relationships/slide" Target="/ppt/slides/slide11.xml"/><Relationship Id="rId5" Type="http://schemas.openxmlformats.org/officeDocument/2006/relationships/slide" Target="/ppt/slides/slide11.xml"/><Relationship Id="rId6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slide" Target="/ppt/slides/slide12.xml"/><Relationship Id="rId4" Type="http://schemas.openxmlformats.org/officeDocument/2006/relationships/slide" Target="/ppt/slides/slide12.xml"/><Relationship Id="rId9" Type="http://schemas.openxmlformats.org/officeDocument/2006/relationships/image" Target="../media/image1.png"/><Relationship Id="rId5" Type="http://schemas.openxmlformats.org/officeDocument/2006/relationships/slide" Target="/ppt/slides/slide12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slide" Target="/ppt/slides/slide13.xml"/><Relationship Id="rId4" Type="http://schemas.openxmlformats.org/officeDocument/2006/relationships/slide" Target="/ppt/slides/slide13.xml"/><Relationship Id="rId5" Type="http://schemas.openxmlformats.org/officeDocument/2006/relationships/slide" Target="/ppt/slides/slide13.xml"/><Relationship Id="rId6" Type="http://schemas.openxmlformats.org/officeDocument/2006/relationships/slide" Target="/ppt/slides/slide13.xml"/><Relationship Id="rId7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slide" Target="/ppt/slides/slide14.xml"/><Relationship Id="rId4" Type="http://schemas.openxmlformats.org/officeDocument/2006/relationships/slide" Target="/ppt/slides/slide14.xml"/><Relationship Id="rId9" Type="http://schemas.openxmlformats.org/officeDocument/2006/relationships/slide" Target="/ppt/slides/slide2.xml"/><Relationship Id="rId5" Type="http://schemas.openxmlformats.org/officeDocument/2006/relationships/slide" Target="/ppt/slides/slide14.xml"/><Relationship Id="rId6" Type="http://schemas.openxmlformats.org/officeDocument/2006/relationships/slide" Target="/ppt/slides/slide14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Relationship Id="rId10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slide" Target="/ppt/slides/slide15.xml"/><Relationship Id="rId4" Type="http://schemas.openxmlformats.org/officeDocument/2006/relationships/slide" Target="/ppt/slides/slide15.xml"/><Relationship Id="rId5" Type="http://schemas.openxmlformats.org/officeDocument/2006/relationships/slide" Target="/ppt/slides/slide15.xml"/><Relationship Id="rId6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slide" Target="/ppt/slides/slide16.xml"/><Relationship Id="rId4" Type="http://schemas.openxmlformats.org/officeDocument/2006/relationships/slide" Target="/ppt/slides/slide16.xml"/><Relationship Id="rId9" Type="http://schemas.openxmlformats.org/officeDocument/2006/relationships/image" Target="../media/image1.png"/><Relationship Id="rId5" Type="http://schemas.openxmlformats.org/officeDocument/2006/relationships/slide" Target="/ppt/slides/slide16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slide" Target="/ppt/slides/slide17.xml"/><Relationship Id="rId4" Type="http://schemas.openxmlformats.org/officeDocument/2006/relationships/slide" Target="/ppt/slides/slide17.xml"/><Relationship Id="rId5" Type="http://schemas.openxmlformats.org/officeDocument/2006/relationships/slide" Target="/ppt/slides/slide17.xml"/><Relationship Id="rId6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slide" Target="/ppt/slides/slide18.xml"/><Relationship Id="rId4" Type="http://schemas.openxmlformats.org/officeDocument/2006/relationships/slide" Target="/ppt/slides/slide18.xml"/><Relationship Id="rId9" Type="http://schemas.openxmlformats.org/officeDocument/2006/relationships/image" Target="../media/image1.png"/><Relationship Id="rId5" Type="http://schemas.openxmlformats.org/officeDocument/2006/relationships/slide" Target="/ppt/slides/slide18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slide" Target="/ppt/slides/slide19.xml"/><Relationship Id="rId4" Type="http://schemas.openxmlformats.org/officeDocument/2006/relationships/slide" Target="/ppt/slides/slide19.xml"/><Relationship Id="rId5" Type="http://schemas.openxmlformats.org/officeDocument/2006/relationships/slide" Target="/ppt/slides/slide19.xml"/><Relationship Id="rId6" Type="http://schemas.openxmlformats.org/officeDocument/2006/relationships/image" Target="../media/image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slide" Target="/ppt/slides/slide20.xml"/><Relationship Id="rId4" Type="http://schemas.openxmlformats.org/officeDocument/2006/relationships/slide" Target="/ppt/slides/slide20.xml"/><Relationship Id="rId9" Type="http://schemas.openxmlformats.org/officeDocument/2006/relationships/image" Target="../media/image1.png"/><Relationship Id="rId5" Type="http://schemas.openxmlformats.org/officeDocument/2006/relationships/slide" Target="/ppt/slides/slide20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slide" Target="/ppt/slides/slide21.xml"/><Relationship Id="rId4" Type="http://schemas.openxmlformats.org/officeDocument/2006/relationships/slide" Target="/ppt/slides/slide21.xml"/><Relationship Id="rId5" Type="http://schemas.openxmlformats.org/officeDocument/2006/relationships/slide" Target="/ppt/slides/slide21.xml"/><Relationship Id="rId6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slide" Target="/ppt/slides/slide22.xml"/><Relationship Id="rId4" Type="http://schemas.openxmlformats.org/officeDocument/2006/relationships/slide" Target="/ppt/slides/slide22.xml"/><Relationship Id="rId9" Type="http://schemas.openxmlformats.org/officeDocument/2006/relationships/image" Target="../media/image1.png"/><Relationship Id="rId5" Type="http://schemas.openxmlformats.org/officeDocument/2006/relationships/slide" Target="/ppt/slides/slide22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slide" Target="/ppt/slides/slide23.xml"/><Relationship Id="rId4" Type="http://schemas.openxmlformats.org/officeDocument/2006/relationships/slide" Target="/ppt/slides/slide23.xml"/><Relationship Id="rId5" Type="http://schemas.openxmlformats.org/officeDocument/2006/relationships/slide" Target="/ppt/slides/slide23.xml"/><Relationship Id="rId6" Type="http://schemas.openxmlformats.org/officeDocument/2006/relationships/image" Target="../media/image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slide" Target="/ppt/slides/slide24.xml"/><Relationship Id="rId4" Type="http://schemas.openxmlformats.org/officeDocument/2006/relationships/slide" Target="/ppt/slides/slide24.xml"/><Relationship Id="rId9" Type="http://schemas.openxmlformats.org/officeDocument/2006/relationships/image" Target="../media/image1.png"/><Relationship Id="rId5" Type="http://schemas.openxmlformats.org/officeDocument/2006/relationships/slide" Target="/ppt/slides/slide24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Relationship Id="rId10" Type="http://schemas.openxmlformats.org/officeDocument/2006/relationships/image" Target="../media/image7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slide" Target="/ppt/slides/slide25.xml"/><Relationship Id="rId4" Type="http://schemas.openxmlformats.org/officeDocument/2006/relationships/slide" Target="/ppt/slides/slide25.xml"/><Relationship Id="rId5" Type="http://schemas.openxmlformats.org/officeDocument/2006/relationships/slide" Target="/ppt/slides/slide25.xml"/><Relationship Id="rId6" Type="http://schemas.openxmlformats.org/officeDocument/2006/relationships/image" Target="../media/image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slide" Target="/ppt/slides/slide26.xml"/><Relationship Id="rId4" Type="http://schemas.openxmlformats.org/officeDocument/2006/relationships/slide" Target="/ppt/slides/slide26.xml"/><Relationship Id="rId9" Type="http://schemas.openxmlformats.org/officeDocument/2006/relationships/image" Target="../media/image1.png"/><Relationship Id="rId5" Type="http://schemas.openxmlformats.org/officeDocument/2006/relationships/slide" Target="/ppt/slides/slide26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slide" Target="/ppt/slides/slide27.xml"/><Relationship Id="rId4" Type="http://schemas.openxmlformats.org/officeDocument/2006/relationships/slide" Target="/ppt/slides/slide27.xml"/><Relationship Id="rId5" Type="http://schemas.openxmlformats.org/officeDocument/2006/relationships/slide" Target="/ppt/slides/slide27.xml"/><Relationship Id="rId6" Type="http://schemas.openxmlformats.org/officeDocument/2006/relationships/image" Target="../media/image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slide" Target="/ppt/slides/slide28.xml"/><Relationship Id="rId4" Type="http://schemas.openxmlformats.org/officeDocument/2006/relationships/slide" Target="/ppt/slides/slide28.xml"/><Relationship Id="rId9" Type="http://schemas.openxmlformats.org/officeDocument/2006/relationships/image" Target="../media/image1.png"/><Relationship Id="rId5" Type="http://schemas.openxmlformats.org/officeDocument/2006/relationships/slide" Target="/ppt/slides/slide28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slide" Target="/ppt/slides/slide29.xml"/><Relationship Id="rId4" Type="http://schemas.openxmlformats.org/officeDocument/2006/relationships/slide" Target="/ppt/slides/slide29.xml"/><Relationship Id="rId5" Type="http://schemas.openxmlformats.org/officeDocument/2006/relationships/slide" Target="/ppt/slides/slide29.xml"/><Relationship Id="rId6" Type="http://schemas.openxmlformats.org/officeDocument/2006/relationships/image" Target="../media/image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slide" Target="/ppt/slides/slide30.xml"/><Relationship Id="rId4" Type="http://schemas.openxmlformats.org/officeDocument/2006/relationships/slide" Target="/ppt/slides/slide30.xml"/><Relationship Id="rId9" Type="http://schemas.openxmlformats.org/officeDocument/2006/relationships/image" Target="../media/image1.png"/><Relationship Id="rId5" Type="http://schemas.openxmlformats.org/officeDocument/2006/relationships/slide" Target="/ppt/slides/slide30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slide" Target="/ppt/slides/slide31.xml"/><Relationship Id="rId4" Type="http://schemas.openxmlformats.org/officeDocument/2006/relationships/slide" Target="/ppt/slides/slide31.xml"/><Relationship Id="rId5" Type="http://schemas.openxmlformats.org/officeDocument/2006/relationships/slide" Target="/ppt/slides/slide31.xml"/><Relationship Id="rId6" Type="http://schemas.openxmlformats.org/officeDocument/2006/relationships/image" Target="../media/image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slide" Target="/ppt/slides/slide32.xml"/><Relationship Id="rId4" Type="http://schemas.openxmlformats.org/officeDocument/2006/relationships/slide" Target="/ppt/slides/slide32.xml"/><Relationship Id="rId9" Type="http://schemas.openxmlformats.org/officeDocument/2006/relationships/image" Target="../media/image1.png"/><Relationship Id="rId5" Type="http://schemas.openxmlformats.org/officeDocument/2006/relationships/slide" Target="/ppt/slides/slide32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slide" Target="/ppt/slides/slide33.xml"/><Relationship Id="rId4" Type="http://schemas.openxmlformats.org/officeDocument/2006/relationships/slide" Target="/ppt/slides/slide33.xml"/><Relationship Id="rId5" Type="http://schemas.openxmlformats.org/officeDocument/2006/relationships/slide" Target="/ppt/slides/slide33.xml"/><Relationship Id="rId6" Type="http://schemas.openxmlformats.org/officeDocument/2006/relationships/image" Target="../media/image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slide" Target="/ppt/slides/slide34.xml"/><Relationship Id="rId4" Type="http://schemas.openxmlformats.org/officeDocument/2006/relationships/slide" Target="/ppt/slides/slide34.xml"/><Relationship Id="rId9" Type="http://schemas.openxmlformats.org/officeDocument/2006/relationships/image" Target="../media/image1.png"/><Relationship Id="rId5" Type="http://schemas.openxmlformats.org/officeDocument/2006/relationships/slide" Target="/ppt/slides/slide34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slide" Target="/ppt/slides/slide35.xml"/><Relationship Id="rId4" Type="http://schemas.openxmlformats.org/officeDocument/2006/relationships/slide" Target="/ppt/slides/slide35.xml"/><Relationship Id="rId5" Type="http://schemas.openxmlformats.org/officeDocument/2006/relationships/slide" Target="/ppt/slides/slide35.xml"/><Relationship Id="rId6" Type="http://schemas.openxmlformats.org/officeDocument/2006/relationships/image" Target="../media/image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slide" Target="/ppt/slides/slide36.xml"/><Relationship Id="rId4" Type="http://schemas.openxmlformats.org/officeDocument/2006/relationships/slide" Target="/ppt/slides/slide36.xml"/><Relationship Id="rId9" Type="http://schemas.openxmlformats.org/officeDocument/2006/relationships/image" Target="../media/image1.png"/><Relationship Id="rId5" Type="http://schemas.openxmlformats.org/officeDocument/2006/relationships/slide" Target="/ppt/slides/slide36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slide" Target="/ppt/slides/slide37.xml"/><Relationship Id="rId4" Type="http://schemas.openxmlformats.org/officeDocument/2006/relationships/slide" Target="/ppt/slides/slide37.xml"/><Relationship Id="rId5" Type="http://schemas.openxmlformats.org/officeDocument/2006/relationships/slide" Target="/ppt/slides/slide37.xml"/><Relationship Id="rId6" Type="http://schemas.openxmlformats.org/officeDocument/2006/relationships/image" Target="../media/image5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slide" Target="/ppt/slides/slide38.xml"/><Relationship Id="rId4" Type="http://schemas.openxmlformats.org/officeDocument/2006/relationships/slide" Target="/ppt/slides/slide38.xml"/><Relationship Id="rId9" Type="http://schemas.openxmlformats.org/officeDocument/2006/relationships/image" Target="../media/image1.png"/><Relationship Id="rId5" Type="http://schemas.openxmlformats.org/officeDocument/2006/relationships/slide" Target="/ppt/slides/slide38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slide" Target="/ppt/slides/slide39.xml"/><Relationship Id="rId4" Type="http://schemas.openxmlformats.org/officeDocument/2006/relationships/slide" Target="/ppt/slides/slide39.xml"/><Relationship Id="rId5" Type="http://schemas.openxmlformats.org/officeDocument/2006/relationships/slide" Target="/ppt/slides/slide39.xml"/><Relationship Id="rId6" Type="http://schemas.openxmlformats.org/officeDocument/2006/relationships/image" Target="../media/image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slide" Target="/ppt/slides/slide40.xml"/><Relationship Id="rId4" Type="http://schemas.openxmlformats.org/officeDocument/2006/relationships/slide" Target="/ppt/slides/slide40.xml"/><Relationship Id="rId9" Type="http://schemas.openxmlformats.org/officeDocument/2006/relationships/image" Target="../media/image1.png"/><Relationship Id="rId5" Type="http://schemas.openxmlformats.org/officeDocument/2006/relationships/slide" Target="/ppt/slides/slide40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slide" Target="/ppt/slides/slide41.xml"/><Relationship Id="rId4" Type="http://schemas.openxmlformats.org/officeDocument/2006/relationships/slide" Target="/ppt/slides/slide41.xml"/><Relationship Id="rId5" Type="http://schemas.openxmlformats.org/officeDocument/2006/relationships/slide" Target="/ppt/slides/slide41.xml"/><Relationship Id="rId6" Type="http://schemas.openxmlformats.org/officeDocument/2006/relationships/image" Target="../media/image5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slide" Target="/ppt/slides/slide42.xml"/><Relationship Id="rId4" Type="http://schemas.openxmlformats.org/officeDocument/2006/relationships/slide" Target="/ppt/slides/slide42.xml"/><Relationship Id="rId9" Type="http://schemas.openxmlformats.org/officeDocument/2006/relationships/image" Target="../media/image1.png"/><Relationship Id="rId5" Type="http://schemas.openxmlformats.org/officeDocument/2006/relationships/slide" Target="/ppt/slides/slide42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slide" Target="/ppt/slides/slide43.xml"/><Relationship Id="rId4" Type="http://schemas.openxmlformats.org/officeDocument/2006/relationships/slide" Target="/ppt/slides/slide43.xml"/><Relationship Id="rId5" Type="http://schemas.openxmlformats.org/officeDocument/2006/relationships/slide" Target="/ppt/slides/slide43.xml"/><Relationship Id="rId6" Type="http://schemas.openxmlformats.org/officeDocument/2006/relationships/image" Target="../media/image5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slide" Target="/ppt/slides/slide44.xml"/><Relationship Id="rId4" Type="http://schemas.openxmlformats.org/officeDocument/2006/relationships/slide" Target="/ppt/slides/slide44.xml"/><Relationship Id="rId9" Type="http://schemas.openxmlformats.org/officeDocument/2006/relationships/image" Target="../media/image1.png"/><Relationship Id="rId5" Type="http://schemas.openxmlformats.org/officeDocument/2006/relationships/slide" Target="/ppt/slides/slide44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slide" Target="/ppt/slides/slide45.xml"/><Relationship Id="rId4" Type="http://schemas.openxmlformats.org/officeDocument/2006/relationships/slide" Target="/ppt/slides/slide45.xml"/><Relationship Id="rId5" Type="http://schemas.openxmlformats.org/officeDocument/2006/relationships/slide" Target="/ppt/slides/slide45.xml"/><Relationship Id="rId6" Type="http://schemas.openxmlformats.org/officeDocument/2006/relationships/image" Target="../media/image5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slide" Target="/ppt/slides/slide46.xml"/><Relationship Id="rId4" Type="http://schemas.openxmlformats.org/officeDocument/2006/relationships/slide" Target="/ppt/slides/slide46.xml"/><Relationship Id="rId9" Type="http://schemas.openxmlformats.org/officeDocument/2006/relationships/image" Target="../media/image1.png"/><Relationship Id="rId5" Type="http://schemas.openxmlformats.org/officeDocument/2006/relationships/slide" Target="/ppt/slides/slide46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slide" Target="/ppt/slides/slide47.xml"/><Relationship Id="rId4" Type="http://schemas.openxmlformats.org/officeDocument/2006/relationships/slide" Target="/ppt/slides/slide47.xml"/><Relationship Id="rId5" Type="http://schemas.openxmlformats.org/officeDocument/2006/relationships/slide" Target="/ppt/slides/slide47.xml"/><Relationship Id="rId6" Type="http://schemas.openxmlformats.org/officeDocument/2006/relationships/image" Target="../media/image5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slide" Target="/ppt/slides/slide48.xml"/><Relationship Id="rId4" Type="http://schemas.openxmlformats.org/officeDocument/2006/relationships/slide" Target="/ppt/slides/slide48.xml"/><Relationship Id="rId9" Type="http://schemas.openxmlformats.org/officeDocument/2006/relationships/image" Target="../media/image1.png"/><Relationship Id="rId5" Type="http://schemas.openxmlformats.org/officeDocument/2006/relationships/slide" Target="/ppt/slides/slide48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slide" Target="/ppt/slides/slide49.xml"/><Relationship Id="rId4" Type="http://schemas.openxmlformats.org/officeDocument/2006/relationships/slide" Target="/ppt/slides/slide49.xml"/><Relationship Id="rId5" Type="http://schemas.openxmlformats.org/officeDocument/2006/relationships/slide" Target="/ppt/slides/slide49.xml"/><Relationship Id="rId6" Type="http://schemas.openxmlformats.org/officeDocument/2006/relationships/image" Target="../media/image5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slide" Target="/ppt/slides/slide50.xml"/><Relationship Id="rId4" Type="http://schemas.openxmlformats.org/officeDocument/2006/relationships/slide" Target="/ppt/slides/slide50.xml"/><Relationship Id="rId9" Type="http://schemas.openxmlformats.org/officeDocument/2006/relationships/image" Target="../media/image1.png"/><Relationship Id="rId5" Type="http://schemas.openxmlformats.org/officeDocument/2006/relationships/slide" Target="/ppt/slides/slide50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slide" Target="/ppt/slides/slide51.xml"/><Relationship Id="rId4" Type="http://schemas.openxmlformats.org/officeDocument/2006/relationships/slide" Target="/ppt/slides/slide51.xml"/><Relationship Id="rId5" Type="http://schemas.openxmlformats.org/officeDocument/2006/relationships/slide" Target="/ppt/slides/slide51.xml"/><Relationship Id="rId6" Type="http://schemas.openxmlformats.org/officeDocument/2006/relationships/image" Target="../media/image5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slide" Target="/ppt/slides/slide52.xml"/><Relationship Id="rId4" Type="http://schemas.openxmlformats.org/officeDocument/2006/relationships/slide" Target="/ppt/slides/slide52.xml"/><Relationship Id="rId9" Type="http://schemas.openxmlformats.org/officeDocument/2006/relationships/image" Target="../media/image1.png"/><Relationship Id="rId5" Type="http://schemas.openxmlformats.org/officeDocument/2006/relationships/slide" Target="/ppt/slides/slide52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slide" Target="/ppt/slides/slide53.xml"/><Relationship Id="rId4" Type="http://schemas.openxmlformats.org/officeDocument/2006/relationships/slide" Target="/ppt/slides/slide53.xml"/><Relationship Id="rId9" Type="http://schemas.openxmlformats.org/officeDocument/2006/relationships/image" Target="../media/image2.png"/><Relationship Id="rId5" Type="http://schemas.openxmlformats.org/officeDocument/2006/relationships/slide" Target="/ppt/slides/slide53.xml"/><Relationship Id="rId6" Type="http://schemas.openxmlformats.org/officeDocument/2006/relationships/slide" Target="/ppt/slides/slide53.xml"/><Relationship Id="rId7" Type="http://schemas.openxmlformats.org/officeDocument/2006/relationships/image" Target="../media/image5.png"/><Relationship Id="rId8" Type="http://schemas.openxmlformats.org/officeDocument/2006/relationships/slide" Target="/ppt/slides/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slide" Target="/ppt/slides/slide54.xml"/><Relationship Id="rId4" Type="http://schemas.openxmlformats.org/officeDocument/2006/relationships/slide" Target="/ppt/slides/slide54.xml"/><Relationship Id="rId5" Type="http://schemas.openxmlformats.org/officeDocument/2006/relationships/slide" Target="/ppt/slides/slide54.xml"/><Relationship Id="rId6" Type="http://schemas.openxmlformats.org/officeDocument/2006/relationships/image" Target="../media/image5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slide" Target="/ppt/slides/slide55.xml"/><Relationship Id="rId4" Type="http://schemas.openxmlformats.org/officeDocument/2006/relationships/slide" Target="/ppt/slides/slide55.xml"/><Relationship Id="rId9" Type="http://schemas.openxmlformats.org/officeDocument/2006/relationships/image" Target="../media/image1.png"/><Relationship Id="rId5" Type="http://schemas.openxmlformats.org/officeDocument/2006/relationships/slide" Target="/ppt/slides/slide55.xml"/><Relationship Id="rId6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5850" y="2461900"/>
            <a:ext cx="6512300" cy="193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9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175" y="434783"/>
            <a:ext cx="4932900" cy="13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FFFF00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JEOPARDY BOARD</a:t>
            </a:r>
            <a:endParaRPr sz="3100">
              <a:solidFill>
                <a:srgbClr val="FFFF00"/>
              </a:solidFill>
            </a:endParaRPr>
          </a:p>
        </p:txBody>
      </p:sp>
      <p:graphicFrame>
        <p:nvGraphicFramePr>
          <p:cNvPr id="52" name="Google Shape;52;p9"/>
          <p:cNvGraphicFramePr/>
          <p:nvPr/>
        </p:nvGraphicFramePr>
        <p:xfrm>
          <a:off x="84750" y="14178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{8F28DCB1-6E5C-498E-9B52-A70AF43169CB}</a:tableStyleId>
              </a:tblPr>
              <a:tblGrid>
                <a:gridCol w="1801875"/>
                <a:gridCol w="1801875"/>
                <a:gridCol w="1801875"/>
                <a:gridCol w="1801875"/>
                <a:gridCol w="1801875"/>
              </a:tblGrid>
              <a:tr h="89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FFFFF"/>
                          </a:solidFill>
                          <a:uFill>
                            <a:noFill/>
                          </a:uFill>
                          <a:hlinkClick action="ppaction://hlinksldjump" r:id="rId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Turtle Up</a:t>
                      </a:r>
                      <a:endParaRPr sz="2400">
                        <a:solidFill>
                          <a:srgbClr val="FFFFFF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FFFFF"/>
                          </a:solidFill>
                          <a:uFill>
                            <a:noFill/>
                          </a:uFill>
                          <a:hlinkClick action="ppaction://hlinksldjump" r:id="rId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Sea Turtles</a:t>
                      </a: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FFFFF"/>
                          </a:solidFill>
                          <a:uFill>
                            <a:noFill/>
                          </a:uFill>
                          <a:hlinkClick action="ppaction://hlinksldjump" r:id="rId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Ghana</a:t>
                      </a: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FFFFF"/>
                          </a:solidFill>
                          <a:uFill>
                            <a:noFill/>
                          </a:uFill>
                          <a:hlinkClick action="ppaction://hlinksldjump" r:id="rId9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More Sea Turtles</a:t>
                      </a: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FFFFF"/>
                          </a:solidFill>
                          <a:uFill>
                            <a:noFill/>
                          </a:uFill>
                          <a:hlinkClick action="ppaction://hlinksldjump" r:id="rId10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Dates</a:t>
                      </a: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11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$100</a:t>
                      </a:r>
                      <a:endParaRPr b="1" sz="32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12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$100</a:t>
                      </a:r>
                      <a:endParaRPr b="1"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1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$100</a:t>
                      </a:r>
                      <a:endParaRPr b="1"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1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$100</a:t>
                      </a:r>
                      <a:endParaRPr b="1"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1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$100</a:t>
                      </a:r>
                      <a:endParaRPr b="1"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1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$200</a:t>
                      </a:r>
                      <a:endParaRPr b="1" sz="32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1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$200</a:t>
                      </a:r>
                      <a:endParaRPr b="1"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1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$200</a:t>
                      </a:r>
                      <a:endParaRPr b="1"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19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$200</a:t>
                      </a:r>
                      <a:endParaRPr b="1"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20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$200</a:t>
                      </a:r>
                      <a:endParaRPr b="1"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21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$300</a:t>
                      </a:r>
                      <a:endParaRPr b="1" sz="32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22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$300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2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$300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2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$300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2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$300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2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$400</a:t>
                      </a:r>
                      <a:endParaRPr b="1" sz="32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2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$400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2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$400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29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$400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30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$400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31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$500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32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$500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3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$500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3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$500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3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$500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3" name="Google Shape;53;p9">
            <a:hlinkClick action="ppaction://hlinksldjump" r:id="rId36"/>
          </p:cNvPr>
          <p:cNvSpPr txBox="1"/>
          <p:nvPr/>
        </p:nvSpPr>
        <p:spPr>
          <a:xfrm>
            <a:off x="6405700" y="434767"/>
            <a:ext cx="2482500" cy="5748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FFFF00"/>
                </a:solidFill>
                <a:hlinkClick action="ppaction://hlinksldjump" r:id="rId3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FINAL JEOPARDY</a:t>
            </a:r>
            <a:endParaRPr b="1" sz="1800">
              <a:solidFill>
                <a:srgbClr val="FFFF00"/>
              </a:solidFill>
            </a:endParaRPr>
          </a:p>
        </p:txBody>
      </p:sp>
      <p:pic>
        <p:nvPicPr>
          <p:cNvPr id="54" name="Google Shape;54;p9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16356" y="194600"/>
            <a:ext cx="2675395" cy="57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uFill>
                  <a:noFill/>
                </a:uFill>
                <a:hlinkClick action="ppaction://hlinksldjump"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True or False: TurtleUp’s mission is</a:t>
            </a:r>
            <a:r>
              <a:rPr lang="en" sz="4800">
                <a:solidFill>
                  <a:srgbClr val="FFFFFF"/>
                </a:solidFill>
              </a:rPr>
              <a:t> to </a:t>
            </a:r>
            <a:r>
              <a:rPr lang="en" sz="4800">
                <a:solidFill>
                  <a:srgbClr val="FFFFFF"/>
                </a:solidFill>
              </a:rPr>
              <a:t>sustainability</a:t>
            </a:r>
            <a:r>
              <a:rPr lang="en" sz="4800">
                <a:solidFill>
                  <a:srgbClr val="FFFFFF"/>
                </a:solidFill>
              </a:rPr>
              <a:t> preserve &amp; conserve Ghana’s sea turtles by embracing a community-based approach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60" name="Google Shape;60;p10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TurtleUp</a:t>
            </a:r>
            <a:r>
              <a:rPr lang="en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$100 Question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1" name="Google Shape;61;p10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2" name="Google Shape;62;p10">
            <a:hlinkClick action="ppaction://hlinkshowjump?jump=next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True!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68" name="Google Shape;68;p11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TurtleUp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$100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9" name="Google Shape;69;p11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0" name="Google Shape;70;p11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What does TurtleUp offer to students?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76" name="Google Shape;76;p12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TurtleUp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$200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7" name="Google Shape;77;p12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8" name="Google Shape;78;p12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A hands-on immersive eco trip to Ghana, Africa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84" name="Google Shape;84;p13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TurtleUp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$200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5" name="Google Shape;85;p13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6" name="Google Shape;86;p13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rgbClr val="FFFFFF"/>
                </a:solidFill>
              </a:rPr>
              <a:t>Out of a survey of 130 participants, what interests students the most about the study abroad program?</a:t>
            </a:r>
            <a:endParaRPr sz="3800">
              <a:solidFill>
                <a:srgbClr val="FFFFFF"/>
              </a:solidFill>
            </a:endParaRPr>
          </a:p>
          <a:p>
            <a:pPr indent="-469900" lvl="0" marL="457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AutoNum type="alphaLcParenR"/>
            </a:pPr>
            <a:r>
              <a:rPr lang="en" sz="3800">
                <a:solidFill>
                  <a:srgbClr val="FFFFFF"/>
                </a:solidFill>
              </a:rPr>
              <a:t>Focusing on environmental conservation</a:t>
            </a:r>
            <a:endParaRPr sz="3800">
              <a:solidFill>
                <a:srgbClr val="FFFFFF"/>
              </a:solidFill>
            </a:endParaRPr>
          </a:p>
          <a:p>
            <a:pPr indent="-469900" lvl="0" marL="457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AutoNum type="alphaLcParenR"/>
            </a:pPr>
            <a:r>
              <a:rPr lang="en" sz="3800">
                <a:solidFill>
                  <a:srgbClr val="FFFFFF"/>
                </a:solidFill>
              </a:rPr>
              <a:t>Competitive price</a:t>
            </a:r>
            <a:endParaRPr sz="3800">
              <a:solidFill>
                <a:srgbClr val="FFFFFF"/>
              </a:solidFill>
            </a:endParaRPr>
          </a:p>
          <a:p>
            <a:pPr indent="-469900" lvl="0" marL="457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AutoNum type="alphaLcParenR"/>
            </a:pPr>
            <a:r>
              <a:rPr lang="en" sz="3800">
                <a:solidFill>
                  <a:srgbClr val="FFFFFF"/>
                </a:solidFill>
              </a:rPr>
              <a:t>Improving intercultural competency</a:t>
            </a:r>
            <a:endParaRPr sz="3800">
              <a:solidFill>
                <a:srgbClr val="FFFFFF"/>
              </a:solidFill>
            </a:endParaRPr>
          </a:p>
        </p:txBody>
      </p:sp>
      <p:sp>
        <p:nvSpPr>
          <p:cNvPr id="92" name="Google Shape;92;p14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TurtleUp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$300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3" name="Google Shape;93;p14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4" name="Google Shape;94;p14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C) Improving intercultural </a:t>
            </a:r>
            <a:r>
              <a:rPr lang="en" sz="4800">
                <a:solidFill>
                  <a:srgbClr val="FFFFFF"/>
                </a:solidFill>
              </a:rPr>
              <a:t>competency</a:t>
            </a:r>
            <a:endParaRPr sz="4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00" name="Google Shape;100;p15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TurtleUp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$300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1" name="Google Shape;101;p15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" name="Google Shape;102;p15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ms response chart. Question title: What interests you about this Ghana study abroad program?. Number of responses: 130 responses." id="103" name="Google Shape;103;p15" title="What interests you about this Ghana study abroad program?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00200" y="3009900"/>
            <a:ext cx="5943600" cy="282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What competition did TurtleUp recently compete in?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09" name="Google Shape;109;p16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TurtleUp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$400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10" name="Google Shape;110;p16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1" name="Google Shape;111;p16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FlyerPitch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17" name="Google Shape;117;p17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TurtleUp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$400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18" name="Google Shape;118;p17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9" name="Google Shape;119;p17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What city will the study abroad trips take place? 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25" name="Google Shape;125;p18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TurtleUp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$500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26" name="Google Shape;126;p18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27" name="Google Shape;127;p18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New Ningo Prampram, Ghana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33" name="Google Shape;133;p19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TurtleUp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$500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4" name="Google Shape;134;p19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35" name="Google Shape;135;p19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0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uFill>
                  <a:noFill/>
                </a:uFill>
                <a:hlinkClick action="ppaction://hlinksldjump"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How</a:t>
            </a:r>
            <a:r>
              <a:rPr lang="en" sz="4800">
                <a:solidFill>
                  <a:srgbClr val="FFFFFF"/>
                </a:solidFill>
              </a:rPr>
              <a:t> many species of sea turtles are there?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41" name="Google Shape;141;p20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Sea Turtles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$100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2" name="Google Shape;142;p20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43" name="Google Shape;143;p20">
            <a:hlinkClick action="ppaction://hlinkshowjump?jump=next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uFill>
                  <a:noFill/>
                </a:uFill>
                <a:hlinkClick action="ppaction://hlinksldjump"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7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49" name="Google Shape;149;p21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Sea Turtles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$100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0" name="Google Shape;150;p21">
            <a:hlinkClick action="ppaction://hlinksldjump" r:id="rId7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51" name="Google Shape;151;p21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2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FFFFFF"/>
                </a:solidFill>
              </a:rPr>
              <a:t>Approximately how many years have sea turtles existed? </a:t>
            </a:r>
            <a:endParaRPr sz="4400">
              <a:solidFill>
                <a:srgbClr val="FFFFFF"/>
              </a:solidFill>
            </a:endParaRPr>
          </a:p>
          <a:p>
            <a:pPr indent="-508000" lvl="0" marL="457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AutoNum type="alphaLcParenR"/>
            </a:pPr>
            <a:r>
              <a:rPr lang="en" sz="4400">
                <a:solidFill>
                  <a:srgbClr val="FFFFFF"/>
                </a:solidFill>
              </a:rPr>
              <a:t>10 million years</a:t>
            </a:r>
            <a:endParaRPr sz="4400">
              <a:solidFill>
                <a:srgbClr val="FFFFFF"/>
              </a:solidFill>
            </a:endParaRPr>
          </a:p>
          <a:p>
            <a:pPr indent="-508000" lvl="0" marL="457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AutoNum type="alphaLcParenR"/>
            </a:pPr>
            <a:r>
              <a:rPr lang="en" sz="4400">
                <a:solidFill>
                  <a:srgbClr val="FFFFFF"/>
                </a:solidFill>
              </a:rPr>
              <a:t>50 million years</a:t>
            </a:r>
            <a:endParaRPr sz="4400">
              <a:solidFill>
                <a:srgbClr val="FFFFFF"/>
              </a:solidFill>
            </a:endParaRPr>
          </a:p>
          <a:p>
            <a:pPr indent="-508000" lvl="0" marL="457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AutoNum type="alphaLcParenR"/>
            </a:pPr>
            <a:r>
              <a:rPr lang="en" sz="4400">
                <a:solidFill>
                  <a:srgbClr val="FFFFFF"/>
                </a:solidFill>
              </a:rPr>
              <a:t>130 million years</a:t>
            </a:r>
            <a:endParaRPr sz="4400">
              <a:solidFill>
                <a:srgbClr val="FFFFFF"/>
              </a:solidFill>
            </a:endParaRPr>
          </a:p>
          <a:p>
            <a:pPr indent="-508000" lvl="0" marL="457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AutoNum type="alphaLcParenR"/>
            </a:pPr>
            <a:r>
              <a:rPr lang="en" sz="4400">
                <a:solidFill>
                  <a:srgbClr val="FFFFFF"/>
                </a:solidFill>
              </a:rPr>
              <a:t>250 million years</a:t>
            </a:r>
            <a:endParaRPr sz="4400">
              <a:solidFill>
                <a:srgbClr val="FFFFFF"/>
              </a:solidFill>
            </a:endParaRPr>
          </a:p>
        </p:txBody>
      </p:sp>
      <p:sp>
        <p:nvSpPr>
          <p:cNvPr id="157" name="Google Shape;157;p22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Sea Turtles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$200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8" name="Google Shape;158;p22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59" name="Google Shape;159;p22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3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c) Over 130 million years!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65" name="Google Shape;165;p23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Sea Turtles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$200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6" name="Google Shape;166;p23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67" name="Google Shape;167;p23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4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Fill in the blank: _ out of 1,000 hatchlings survive to adulthood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73" name="Google Shape;173;p24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Sea Turtles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$300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74" name="Google Shape;174;p24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75" name="Google Shape;175;p24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ONE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81" name="Google Shape;181;p25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Sea Turtles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$300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82" name="Google Shape;182;p25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83" name="Google Shape;183;p25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6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Where do sea turtles lay their eggs?</a:t>
            </a:r>
            <a:endParaRPr sz="4800">
              <a:solidFill>
                <a:srgbClr val="FFFFFF"/>
              </a:solidFill>
            </a:endParaRPr>
          </a:p>
          <a:p>
            <a:pPr indent="-533400" lvl="0" marL="457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AutoNum type="alphaLcParenR"/>
            </a:pPr>
            <a:r>
              <a:rPr lang="en" sz="4800">
                <a:solidFill>
                  <a:srgbClr val="FFFFFF"/>
                </a:solidFill>
              </a:rPr>
              <a:t>Bottom of the ocean</a:t>
            </a:r>
            <a:endParaRPr sz="4800">
              <a:solidFill>
                <a:srgbClr val="FFFFFF"/>
              </a:solidFill>
            </a:endParaRPr>
          </a:p>
          <a:p>
            <a:pPr indent="-533400" lvl="0" marL="457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AutoNum type="alphaLcParenR"/>
            </a:pPr>
            <a:r>
              <a:rPr lang="en" sz="4800">
                <a:solidFill>
                  <a:srgbClr val="FFFFFF"/>
                </a:solidFill>
              </a:rPr>
              <a:t>Floating nest</a:t>
            </a:r>
            <a:endParaRPr sz="4800">
              <a:solidFill>
                <a:srgbClr val="FFFFFF"/>
              </a:solidFill>
            </a:endParaRPr>
          </a:p>
          <a:p>
            <a:pPr indent="-533400" lvl="0" marL="457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AutoNum type="alphaLcParenR"/>
            </a:pPr>
            <a:r>
              <a:rPr lang="en" sz="4800">
                <a:solidFill>
                  <a:srgbClr val="FFFFFF"/>
                </a:solidFill>
              </a:rPr>
              <a:t>Where they were born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89" name="Google Shape;189;p26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Sea Turtles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$400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90" name="Google Shape;190;p26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91" name="Google Shape;191;p26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C! Adult sea turtles return to the beach on which they were born to lay their own eggs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97" name="Google Shape;197;p27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Sea Turtles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$400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98" name="Google Shape;198;p27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99" name="Google Shape;199;p27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8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Which of the following is NOT a species of sea turtle?</a:t>
            </a:r>
            <a:endParaRPr sz="4800">
              <a:solidFill>
                <a:srgbClr val="FFFFFF"/>
              </a:solidFill>
            </a:endParaRPr>
          </a:p>
          <a:p>
            <a:pPr indent="-533400" lvl="0" marL="457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AutoNum type="alphaLcParenR"/>
            </a:pPr>
            <a:r>
              <a:rPr lang="en" sz="4800">
                <a:solidFill>
                  <a:srgbClr val="FFFFFF"/>
                </a:solidFill>
              </a:rPr>
              <a:t>Flatback</a:t>
            </a:r>
            <a:endParaRPr sz="4800">
              <a:solidFill>
                <a:srgbClr val="FFFFFF"/>
              </a:solidFill>
            </a:endParaRPr>
          </a:p>
          <a:p>
            <a:pPr indent="-533400" lvl="0" marL="457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AutoNum type="alphaLcParenR"/>
            </a:pPr>
            <a:r>
              <a:rPr lang="en" sz="4800">
                <a:solidFill>
                  <a:srgbClr val="FFFFFF"/>
                </a:solidFill>
              </a:rPr>
              <a:t>Green Turtle</a:t>
            </a:r>
            <a:endParaRPr sz="4800">
              <a:solidFill>
                <a:srgbClr val="FFFFFF"/>
              </a:solidFill>
            </a:endParaRPr>
          </a:p>
          <a:p>
            <a:pPr indent="-533400" lvl="0" marL="457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AutoNum type="alphaLcParenR"/>
            </a:pPr>
            <a:r>
              <a:rPr lang="en" sz="4800">
                <a:solidFill>
                  <a:srgbClr val="FFFFFF"/>
                </a:solidFill>
              </a:rPr>
              <a:t>Olive Ridley</a:t>
            </a:r>
            <a:endParaRPr sz="4800">
              <a:solidFill>
                <a:srgbClr val="FFFFFF"/>
              </a:solidFill>
            </a:endParaRPr>
          </a:p>
          <a:p>
            <a:pPr indent="-533400" lvl="0" marL="457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AutoNum type="alphaLcParenR"/>
            </a:pPr>
            <a:r>
              <a:rPr lang="en" sz="4800">
                <a:solidFill>
                  <a:srgbClr val="FFFFFF"/>
                </a:solidFill>
              </a:rPr>
              <a:t>Greenback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05" name="Google Shape;205;p28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Sea Turtles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$500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6" name="Google Shape;206;p28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7" name="Google Shape;207;p28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D is not correct. The 7 species are: Flatback, Kemps Ridley, Olive Ridley,  Loggerhead, Hawksbill, Green Turtle, Leatherback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13" name="Google Shape;213;p29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Sea Turtles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$500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4" name="Google Shape;214;p29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15" name="Google Shape;215;p29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0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What </a:t>
            </a:r>
            <a:r>
              <a:rPr lang="en" sz="4800">
                <a:solidFill>
                  <a:srgbClr val="FFFFFF"/>
                </a:solidFill>
              </a:rPr>
              <a:t>continent</a:t>
            </a:r>
            <a:r>
              <a:rPr lang="en" sz="4800">
                <a:solidFill>
                  <a:srgbClr val="FFFFFF"/>
                </a:solidFill>
              </a:rPr>
              <a:t> is Ghana located in?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21" name="Google Shape;221;p30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Ghana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$100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2" name="Google Shape;222;p30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23" name="Google Shape;223;p30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1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Africa</a:t>
            </a:r>
            <a:endParaRPr sz="4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29" name="Google Shape;229;p31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Ghana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$100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0" name="Google Shape;230;p31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1" name="Google Shape;231;p31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hana Maps &amp; Facts - World Atlas" id="232" name="Google Shape;232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988260" y="2333625"/>
            <a:ext cx="3167475" cy="347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2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What is the estimated population of Ningo Prampram, Ghana?</a:t>
            </a:r>
            <a:endParaRPr sz="4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(hint: hundred thousands)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38" name="Google Shape;238;p32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Ghana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$200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9" name="Google Shape;239;p32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40" name="Google Shape;240;p32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3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About 200,000 people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46" name="Google Shape;246;p33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Ghana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$200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7" name="Google Shape;247;p33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48" name="Google Shape;248;p33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4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What is Ghana’s official language?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54" name="Google Shape;254;p34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Ghana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$300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5" name="Google Shape;255;p34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56" name="Google Shape;256;p34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5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English! However, English is not the most spoken language in the country. </a:t>
            </a:r>
            <a:endParaRPr sz="4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Twi is the most spoken language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62" name="Google Shape;262;p35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Ghana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$300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63" name="Google Shape;263;p35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64" name="Google Shape;264;p35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6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What is the capital city of Ghana?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70" name="Google Shape;270;p36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Ghana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$400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71" name="Google Shape;271;p36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72" name="Google Shape;272;p36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7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Accra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78" name="Google Shape;278;p37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Ghana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$400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79" name="Google Shape;279;p37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80" name="Google Shape;280;p37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8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What is Ghana’s Timezone? 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86" name="Google Shape;286;p38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Ghana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$500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87" name="Google Shape;287;p38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88" name="Google Shape;288;p38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9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Greenwich Mean Time (GMT)</a:t>
            </a:r>
            <a:endParaRPr sz="4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4 hours ahead of ET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94" name="Google Shape;294;p39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Ghana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$500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95" name="Google Shape;295;p39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96" name="Google Shape;296;p39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0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True or False: Sea turtles can breathe underwater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02" name="Google Shape;302;p40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More Sea Turtles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$100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03" name="Google Shape;303;p40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4" name="Google Shape;304;p40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1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False!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10" name="Google Shape;310;p41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More Sea Turtles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$100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11" name="Google Shape;311;p41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12" name="Google Shape;312;p41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2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Name one of the major threats that sea turtles face 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18" name="Google Shape;318;p42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More Sea Turtles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- $200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19" name="Google Shape;319;p42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20" name="Google Shape;320;p42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3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5334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Char char="●"/>
            </a:pPr>
            <a:r>
              <a:rPr lang="en" sz="4800">
                <a:solidFill>
                  <a:srgbClr val="FFFFFF"/>
                </a:solidFill>
              </a:rPr>
              <a:t>Coastal development</a:t>
            </a:r>
            <a:endParaRPr sz="4800">
              <a:solidFill>
                <a:srgbClr val="FFFFFF"/>
              </a:solidFill>
            </a:endParaRPr>
          </a:p>
          <a:p>
            <a:pPr indent="-5334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Char char="●"/>
            </a:pPr>
            <a:r>
              <a:rPr lang="en" sz="4800">
                <a:solidFill>
                  <a:srgbClr val="FFFFFF"/>
                </a:solidFill>
              </a:rPr>
              <a:t>Pollution/Plastic</a:t>
            </a:r>
            <a:endParaRPr sz="4800">
              <a:solidFill>
                <a:srgbClr val="FFFFFF"/>
              </a:solidFill>
            </a:endParaRPr>
          </a:p>
          <a:p>
            <a:pPr indent="-5334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Char char="●"/>
            </a:pPr>
            <a:r>
              <a:rPr lang="en" sz="4800">
                <a:solidFill>
                  <a:srgbClr val="FFFFFF"/>
                </a:solidFill>
              </a:rPr>
              <a:t>Invasive species</a:t>
            </a:r>
            <a:endParaRPr sz="4800">
              <a:solidFill>
                <a:srgbClr val="FFFFFF"/>
              </a:solidFill>
            </a:endParaRPr>
          </a:p>
          <a:p>
            <a:pPr indent="-5334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Char char="●"/>
            </a:pPr>
            <a:r>
              <a:rPr lang="en" sz="4800">
                <a:solidFill>
                  <a:srgbClr val="FFFFFF"/>
                </a:solidFill>
              </a:rPr>
              <a:t>Climate change</a:t>
            </a:r>
            <a:endParaRPr sz="4800">
              <a:solidFill>
                <a:srgbClr val="FFFFFF"/>
              </a:solidFill>
            </a:endParaRPr>
          </a:p>
          <a:p>
            <a:pPr indent="-5334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Char char="●"/>
            </a:pPr>
            <a:r>
              <a:rPr lang="en" sz="4800">
                <a:solidFill>
                  <a:srgbClr val="FFFFFF"/>
                </a:solidFill>
              </a:rPr>
              <a:t>Fishing gear</a:t>
            </a:r>
            <a:endParaRPr sz="4800">
              <a:solidFill>
                <a:srgbClr val="FFFFFF"/>
              </a:solidFill>
            </a:endParaRPr>
          </a:p>
          <a:p>
            <a:pPr indent="-5334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Char char="●"/>
            </a:pPr>
            <a:r>
              <a:rPr lang="en" sz="4800">
                <a:solidFill>
                  <a:srgbClr val="FFFFFF"/>
                </a:solidFill>
              </a:rPr>
              <a:t>Overharvesting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26" name="Google Shape;326;p43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More Sea Turtles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$200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27" name="Google Shape;327;p43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28" name="Google Shape;328;p43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4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What can a sea turtle’s tail tell you about them?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34" name="Google Shape;334;p44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More Sea Turtles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$300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35" name="Google Shape;335;p44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36" name="Google Shape;336;p44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5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The size of the tail can be used to distinguish between males and females. Males develop much longer tails than females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42" name="Google Shape;342;p45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More Sea Turtles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$300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43" name="Google Shape;343;p45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44" name="Google Shape;344;p45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6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How many sea turtle species are classified as endangered?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50" name="Google Shape;350;p46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More Sea Turtles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$400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51" name="Google Shape;351;p46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52" name="Google Shape;352;p46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7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All 7 of them! 3 species are critically endangered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58" name="Google Shape;358;p47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More Sea Turtles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$400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59" name="Google Shape;359;p47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60" name="Google Shape;360;p47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8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Name 2 ways to save sea turtles!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66" name="Google Shape;366;p48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More Sea Turtles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$500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67" name="Google Shape;367;p48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68" name="Google Shape;368;p48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9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82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Char char="●"/>
            </a:pPr>
            <a:r>
              <a:rPr lang="en" sz="4000">
                <a:solidFill>
                  <a:srgbClr val="FFFFFF"/>
                </a:solidFill>
              </a:rPr>
              <a:t>Coastal cleanups</a:t>
            </a:r>
            <a:endParaRPr sz="4000">
              <a:solidFill>
                <a:srgbClr val="FFFFFF"/>
              </a:solidFill>
            </a:endParaRPr>
          </a:p>
          <a:p>
            <a:pPr indent="-482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Char char="●"/>
            </a:pPr>
            <a:r>
              <a:rPr lang="en" sz="4000">
                <a:solidFill>
                  <a:srgbClr val="FFFFFF"/>
                </a:solidFill>
              </a:rPr>
              <a:t>Reduce plastic use</a:t>
            </a:r>
            <a:endParaRPr sz="4000">
              <a:solidFill>
                <a:srgbClr val="FFFFFF"/>
              </a:solidFill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Char char="○"/>
            </a:pPr>
            <a:r>
              <a:rPr lang="en" sz="2100">
                <a:solidFill>
                  <a:srgbClr val="FFFFFF"/>
                </a:solidFill>
              </a:rPr>
              <a:t>Reusable water bottles &amp; shopping bags</a:t>
            </a:r>
            <a:endParaRPr sz="2100">
              <a:solidFill>
                <a:srgbClr val="FFFFFF"/>
              </a:solidFill>
            </a:endParaRPr>
          </a:p>
          <a:p>
            <a:pPr indent="-482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Char char="●"/>
            </a:pPr>
            <a:r>
              <a:rPr lang="en" sz="4000">
                <a:solidFill>
                  <a:srgbClr val="FFFFFF"/>
                </a:solidFill>
              </a:rPr>
              <a:t>Keep nesting beaches dark &amp; safe (turn off visible lights)</a:t>
            </a:r>
            <a:endParaRPr sz="4000">
              <a:solidFill>
                <a:srgbClr val="FFFFFF"/>
              </a:solidFill>
            </a:endParaRPr>
          </a:p>
          <a:p>
            <a:pPr indent="-482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Char char="●"/>
            </a:pPr>
            <a:r>
              <a:rPr lang="en" sz="4000">
                <a:solidFill>
                  <a:srgbClr val="FFFFFF"/>
                </a:solidFill>
              </a:rPr>
              <a:t>Fill in holes, knock down sand castles before leaving the beach</a:t>
            </a:r>
            <a:endParaRPr sz="4000">
              <a:solidFill>
                <a:srgbClr val="FFFFFF"/>
              </a:solidFill>
            </a:endParaRPr>
          </a:p>
        </p:txBody>
      </p:sp>
      <p:sp>
        <p:nvSpPr>
          <p:cNvPr id="374" name="Google Shape;374;p49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More Sea Turtles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$500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75" name="Google Shape;375;p49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76" name="Google Shape;376;p49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0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When is Earth day?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82" name="Google Shape;382;p50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Dates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$100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83" name="Google Shape;383;p50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84" name="Google Shape;384;p50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1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April 22nd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90" name="Google Shape;390;p51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Dates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$100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91" name="Google Shape;391;p51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92" name="Google Shape;392;p51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2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What day is World Turtle Day?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98" name="Google Shape;398;p52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Dates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$200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99" name="Google Shape;399;p52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0" name="Google Shape;400;p52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53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May 23rd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06" name="Google Shape;406;p53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Dates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$200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07" name="Google Shape;407;p53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8" name="Google Shape;408;p53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4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What year does TurtleUp plan to have its first immersion trip?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14" name="Google Shape;414;p54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Dates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$300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15" name="Google Shape;415;p54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16" name="Google Shape;416;p54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55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2024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22" name="Google Shape;422;p55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Dates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$300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23" name="Google Shape;423;p55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24" name="Google Shape;424;p55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6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What year was TurtleUp founded?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30" name="Google Shape;430;p56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Dates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$400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31" name="Google Shape;431;p56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32" name="Google Shape;432;p56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7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2023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38" name="Google Shape;438;p57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Dates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$400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39" name="Google Shape;439;p57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40" name="Google Shape;440;p57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58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Name 2 of the 5 months that sea turtles typically lay their eggs in Ghana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46" name="Google Shape;446;p58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Dates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$500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47" name="Google Shape;447;p58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48" name="Google Shape;448;p58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59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rgbClr val="FFFFFF"/>
                </a:solidFill>
              </a:rPr>
              <a:t>October, November, December, January, February, or March</a:t>
            </a:r>
            <a:endParaRPr sz="4600">
              <a:solidFill>
                <a:srgbClr val="FFFFFF"/>
              </a:solidFill>
            </a:endParaRPr>
          </a:p>
        </p:txBody>
      </p:sp>
      <p:sp>
        <p:nvSpPr>
          <p:cNvPr id="454" name="Google Shape;454;p59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Dates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$500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55" name="Google Shape;455;p59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56" name="Google Shape;456;p59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60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2730225"/>
            <a:ext cx="8229600" cy="321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uFill>
                  <a:noFill/>
                </a:uFill>
                <a:hlinkClick action="ppaction://hlinksldjump"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Topic: </a:t>
            </a:r>
            <a:r>
              <a:rPr lang="en" sz="4800">
                <a:solidFill>
                  <a:srgbClr val="FFFFFF"/>
                </a:solidFill>
              </a:rPr>
              <a:t>About TurtleUp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62" name="Google Shape;462;p60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FINAL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63" name="Google Shape;463;p60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</a:t>
            </a:r>
            <a:r>
              <a:rPr lang="en" sz="1800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question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64" name="Google Shape;464;p60">
            <a:hlinkClick action="ppaction://hlinkshowjump?jump=next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60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27163" y="967097"/>
            <a:ext cx="5731725" cy="170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61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What is TurtleUp’s instagram username? 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71" name="Google Shape;471;p61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Final Jeopardy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72" name="Google Shape;472;p61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73" name="Google Shape;473;p61">
            <a:hlinkClick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62">
            <a:hlinkClick action="ppaction://hlinksldjump" r:id="rId3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@turtleup_org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79" name="Google Shape;479;p62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Final Jeopardy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80" name="Google Shape;480;p62">
            <a:hlinkClick action="ppaction://hlinksldjump" r:id="rId6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81" name="Google Shape;481;p62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ave">
  <a:themeElements>
    <a:clrScheme name="Custom 506">
      <a:dk1>
        <a:srgbClr val="000000"/>
      </a:dk1>
      <a:lt1>
        <a:srgbClr val="FFFFFF"/>
      </a:lt1>
      <a:dk2>
        <a:srgbClr val="00387E"/>
      </a:dk2>
      <a:lt2>
        <a:srgbClr val="C6D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87E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